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notesSlides/notesSlide1.xml" ContentType="application/vnd.openxmlformats-officedocument.presentationml.notesSlide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1"/>
  </p:notesMasterIdLst>
  <p:sldIdLst>
    <p:sldId id="313" r:id="rId2"/>
    <p:sldId id="314" r:id="rId3"/>
    <p:sldId id="319" r:id="rId4"/>
    <p:sldId id="320" r:id="rId5"/>
    <p:sldId id="321" r:id="rId6"/>
    <p:sldId id="322" r:id="rId7"/>
    <p:sldId id="327" r:id="rId8"/>
    <p:sldId id="329" r:id="rId9"/>
    <p:sldId id="32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45" autoAdjust="0"/>
  </p:normalViewPr>
  <p:slideViewPr>
    <p:cSldViewPr>
      <p:cViewPr varScale="1">
        <p:scale>
          <a:sx n="105" d="100"/>
          <a:sy n="105" d="100"/>
        </p:scale>
        <p:origin x="17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0T05:01:37.45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91263">
    <iact:property name="dataType"/>
    <iact:actionData xml:id="d0">
      <inkml:trace xmlns:inkml="http://www.w3.org/2003/InkML" xml:id="stk0" contextRef="#ctx0" brushRef="#br0">10275 7753 0</inkml:trace>
    </iact:actionData>
  </iact:action>
  <iact:action type="add" startTime="195466">
    <iact:property name="dataType"/>
    <iact:actionData xml:id="d1">
      <inkml:trace xmlns:inkml="http://www.w3.org/2003/InkML" xml:id="stk1" contextRef="#ctx0" brushRef="#br0">8969 4563 0</inkml:trace>
    </iact:actionData>
  </iact:action>
  <iact:action type="add" startTime="207707">
    <iact:property name="dataType"/>
    <iact:actionData xml:id="d2">
      <inkml:trace xmlns:inkml="http://www.w3.org/2003/InkML" xml:id="stk2" contextRef="#ctx0" brushRef="#br0">12534 5139 0</inkml:trace>
    </iact:actionData>
  </iact:action>
  <iact:action type="add" startTime="211113">
    <iact:property name="dataType"/>
    <iact:actionData xml:id="d3">
      <inkml:trace xmlns:inkml="http://www.w3.org/2003/InkML" xml:id="stk3" contextRef="#ctx0" brushRef="#br0">12955 2902 0</inkml:trace>
    </iact:actionData>
  </iact:action>
  <iact:action type="add" startTime="221589">
    <iact:property name="dataType"/>
    <iact:actionData xml:id="d4">
      <inkml:trace xmlns:inkml="http://www.w3.org/2003/InkML" xml:id="stk4" contextRef="#ctx0" brushRef="#br0">16121 7133 0</inkml:trace>
    </iact:actionData>
  </iact:action>
  <iact:action type="add" startTime="248345">
    <iact:property name="dataType"/>
    <iact:actionData xml:id="d5">
      <inkml:trace xmlns:inkml="http://www.w3.org/2003/InkML" xml:id="stk5" contextRef="#ctx0" brushRef="#br0">6688 13180 0</inkml:trace>
    </iact:actionData>
  </iact:action>
  <iact:action type="add" startTime="249293">
    <iact:property name="dataType"/>
    <iact:actionData xml:id="d6">
      <inkml:trace xmlns:inkml="http://www.w3.org/2003/InkML" xml:id="stk6" contextRef="#ctx0" brushRef="#br0">12999 13247 0,'0'-23'135</inkml:trace>
    </iact:actionData>
  </iact:action>
  <iact:action type="add" startTime="250408">
    <iact:property name="dataType"/>
    <iact:actionData xml:id="d7">
      <inkml:trace xmlns:inkml="http://www.w3.org/2003/InkML" xml:id="stk7" contextRef="#ctx0" brushRef="#br0">18314 13357 0,'0'23'18</inkml:trace>
    </iact:actionData>
  </iact:action>
  <iact:action type="add" startTime="273080">
    <iact:property name="dataType"/>
    <iact:actionData xml:id="d8">
      <inkml:trace xmlns:inkml="http://www.w3.org/2003/InkML" xml:id="stk8" contextRef="#ctx0" brushRef="#br0">7906 16148 0</inkml:trace>
    </iact:actionData>
  </iact:action>
  <iact:action type="add" startTime="273866">
    <iact:property name="dataType"/>
    <iact:actionData xml:id="d9">
      <inkml:trace xmlns:inkml="http://www.w3.org/2003/InkML" xml:id="stk9" contextRef="#ctx0" brushRef="#br0">10253 16281 0</inkml:trace>
    </iact:actionData>
  </iact:action>
  <iact:action type="add" startTime="276739">
    <iact:property name="dataType"/>
    <iact:actionData xml:id="d10">
      <inkml:trace xmlns:inkml="http://www.w3.org/2003/InkML" xml:id="stk10" contextRef="#ctx0" brushRef="#br0">13486 16148 0,'0'23'111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0T05:01:37.45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20831">
    <iact:property name="dataType"/>
    <iact:actionData xml:id="d0">
      <inkml:trace xmlns:inkml="http://www.w3.org/2003/InkML" xml:id="stk0" contextRef="#ctx0" brushRef="#br0">9943 4630 0</inkml:trace>
    </iact:actionData>
  </iact:action>
  <iact:action type="add" startTime="25456">
    <iact:property name="dataType"/>
    <iact:actionData xml:id="d1">
      <inkml:trace xmlns:inkml="http://www.w3.org/2003/InkML" xml:id="stk1" contextRef="#ctx0" brushRef="#br0">12955 4874 0</inkml:trace>
    </iact:actionData>
  </iact:action>
  <iact:action type="add" startTime="41168">
    <iact:property name="dataType"/>
    <iact:actionData xml:id="d2">
      <inkml:trace xmlns:inkml="http://www.w3.org/2003/InkML" xml:id="stk2" contextRef="#ctx0" brushRef="#br0">18889 5472 0</inkml:trace>
    </iact:actionData>
  </iact:action>
  <iact:action type="add" startTime="71039">
    <iact:property name="dataType"/>
    <iact:actionData xml:id="d3">
      <inkml:trace xmlns:inkml="http://www.w3.org/2003/InkML" xml:id="stk3" contextRef="#ctx0" brushRef="#br0">930 7842 0</inkml:trace>
    </iact:actionData>
  </iact:action>
  <iact:action type="add" startTime="72338">
    <iact:property name="dataType"/>
    <iact:actionData xml:id="d4">
      <inkml:trace xmlns:inkml="http://www.w3.org/2003/InkML" xml:id="stk4" contextRef="#ctx0" brushRef="#br0">886 9946 0</inkml:trace>
    </iact:actionData>
  </iact:action>
  <iact:action type="add" startTime="78551">
    <iact:property name="dataType"/>
    <iact:actionData xml:id="d5">
      <inkml:trace xmlns:inkml="http://www.w3.org/2003/InkML" xml:id="stk5" contextRef="#ctx0" brushRef="#br0">13087 8661 0</inkml:trace>
    </iact:actionData>
  </iact:action>
  <iact:action type="add" startTime="82271">
    <iact:property name="dataType"/>
    <iact:actionData xml:id="d6">
      <inkml:trace xmlns:inkml="http://www.w3.org/2003/InkML" xml:id="stk6" contextRef="#ctx0" brushRef="#br0">20727 8839 0</inkml:trace>
    </iact:actionData>
  </iact:action>
  <iact:action type="add" startTime="86414">
    <iact:property name="dataType"/>
    <iact:actionData xml:id="d7">
      <inkml:trace xmlns:inkml="http://www.w3.org/2003/InkML" xml:id="stk7" contextRef="#ctx0" brushRef="#br0">15014 8661 0</inkml:trace>
    </iact:actionData>
  </iact:action>
  <iact:action type="add" startTime="87940">
    <iact:property name="dataType"/>
    <iact:actionData xml:id="d8">
      <inkml:trace xmlns:inkml="http://www.w3.org/2003/InkML" xml:id="stk8" contextRef="#ctx0" brushRef="#br0">17007 8684 0</inkml:trace>
    </iact:actionData>
  </iact:action>
  <iact:action type="add" startTime="115086">
    <iact:property name="dataType"/>
    <iact:actionData xml:id="d9">
      <inkml:trace xmlns:inkml="http://www.w3.org/2003/InkML" xml:id="stk9" contextRef="#ctx0" brushRef="#br0">974 13512 0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0T05:01:37.45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60650">
    <iact:property name="dataType"/>
    <iact:actionData xml:id="d0">
      <inkml:trace xmlns:inkml="http://www.w3.org/2003/InkML" xml:id="stk0" contextRef="#ctx0" brushRef="#br0">15701 10854 0</inkml:trace>
    </iact:actionData>
  </iact:action>
  <iact:action type="add" startTime="63962">
    <iact:property name="dataType"/>
    <iact:actionData xml:id="d1">
      <inkml:trace xmlns:inkml="http://www.w3.org/2003/InkML" xml:id="stk1" contextRef="#ctx0" brushRef="#br0">16830 10876 0</inkml:trace>
    </iact:actionData>
  </iact:action>
  <iact:action type="add" startTime="66380">
    <iact:property name="dataType"/>
    <iact:actionData xml:id="d2">
      <inkml:trace xmlns:inkml="http://www.w3.org/2003/InkML" xml:id="stk2" contextRef="#ctx0" brushRef="#br0">18557 11009 0</inkml:trace>
    </iact:actionData>
  </iact:action>
  <iact:action type="add" startTime="72629">
    <iact:property name="dataType"/>
    <iact:actionData xml:id="d3">
      <inkml:trace xmlns:inkml="http://www.w3.org/2003/InkML" xml:id="stk3" contextRef="#ctx0" brushRef="#br0">14416 10943 0</inkml:trace>
    </iact:actionData>
  </iact:action>
  <iact:action type="add" startTime="116483">
    <iact:property name="dataType"/>
    <iact:actionData xml:id="d4">
      <inkml:trace xmlns:inkml="http://www.w3.org/2003/InkML" xml:id="stk4" contextRef="#ctx0" brushRef="#br0">13331 10876 0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0T05:01:37.45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3859">
    <iact:property name="dataType"/>
    <iact:actionData xml:id="d0">
      <inkml:trace xmlns:inkml="http://www.w3.org/2003/InkML" xml:id="stk0" contextRef="#ctx0" brushRef="#br0">1174 3987 0</inkml:trace>
    </iact:actionData>
  </iact:action>
  <iact:action type="add" startTime="10113">
    <iact:property name="dataType"/>
    <iact:actionData xml:id="d1">
      <inkml:trace xmlns:inkml="http://www.w3.org/2003/InkML" xml:id="stk1" contextRef="#ctx0" brushRef="#br0">21990 3987 0</inkml:trace>
    </iact:actionData>
  </iact:action>
  <iact:action type="add" startTime="39574">
    <iact:property name="dataType"/>
    <iact:actionData xml:id="d2">
      <inkml:trace xmlns:inkml="http://www.w3.org/2003/InkML" xml:id="stk2" contextRef="#ctx0" brushRef="#br0">12800 11120 0</inkml:trace>
    </iact:actionData>
  </iact:action>
  <iact:action type="add" startTime="44018">
    <iact:property name="dataType"/>
    <iact:actionData xml:id="d3">
      <inkml:trace xmlns:inkml="http://www.w3.org/2003/InkML" xml:id="stk3" contextRef="#ctx0" brushRef="#br0">16210 11054 0</inkml:trace>
    </iact:actionData>
  </iact:action>
  <iact:action type="add" startTime="46367">
    <iact:property name="dataType"/>
    <iact:actionData xml:id="d4">
      <inkml:trace xmlns:inkml="http://www.w3.org/2003/InkML" xml:id="stk4" contextRef="#ctx0" brushRef="#br0">17627 11187 0</inkml:trace>
    </iact:actionData>
  </iact:action>
  <iact:action type="add" startTime="47744">
    <iact:property name="dataType"/>
    <iact:actionData xml:id="d5">
      <inkml:trace xmlns:inkml="http://www.w3.org/2003/InkML" xml:id="stk5" contextRef="#ctx0" brushRef="#br0">19199 11120 0</inkml:trace>
    </iact:actionData>
  </iact:action>
  <iact:action type="add" startTime="48630">
    <iact:property name="dataType"/>
    <iact:actionData xml:id="d6">
      <inkml:trace xmlns:inkml="http://www.w3.org/2003/InkML" xml:id="stk6" contextRef="#ctx0" brushRef="#br0">21347 10987 0</inkml:trace>
    </iact:actionData>
  </iact:action>
  <iact:action type="add" startTime="53340">
    <iact:property name="dataType"/>
    <iact:actionData xml:id="d7">
      <inkml:trace xmlns:inkml="http://www.w3.org/2003/InkML" xml:id="stk7" contextRef="#ctx0" brushRef="#br0">1439 11297 0</inkml:trace>
    </iact:actionData>
  </iact:action>
  <iact:action type="add" startTime="54692">
    <iact:property name="dataType"/>
    <iact:actionData xml:id="d8">
      <inkml:trace xmlns:inkml="http://www.w3.org/2003/InkML" xml:id="stk8" contextRef="#ctx0" brushRef="#br0">3255 12759 0</inkml:trace>
    </iact:actionData>
  </iact:action>
  <iact:action type="add" startTime="61259">
    <iact:property name="dataType"/>
    <iact:actionData xml:id="d9">
      <inkml:trace xmlns:inkml="http://www.w3.org/2003/InkML" xml:id="stk9" contextRef="#ctx0" brushRef="#br0">4207 10721 0</inkml:trace>
    </iact:actionData>
  </iact:action>
  <iact:action type="add" startTime="80771">
    <iact:property name="dataType"/>
    <iact:actionData xml:id="d10">
      <inkml:trace xmlns:inkml="http://www.w3.org/2003/InkML" xml:id="stk10" contextRef="#ctx0" brushRef="#br0">6887 10766 0</inkml:trace>
    </iact:actionData>
  </iact:action>
  <iact:action type="add" startTime="83394">
    <iact:property name="dataType"/>
    <iact:actionData xml:id="d11">
      <inkml:trace xmlns:inkml="http://www.w3.org/2003/InkML" xml:id="stk11" contextRef="#ctx0" brushRef="#br0">6533 10168 0</inkml:trace>
    </iact:actionData>
  </iact:action>
  <iact:action type="add" startTime="97936">
    <iact:property name="dataType"/>
    <iact:actionData xml:id="d12">
      <inkml:trace xmlns:inkml="http://www.w3.org/2003/InkML" xml:id="stk12" contextRef="#ctx0" brushRef="#br0">15302 9769 0</inkml:trace>
    </iact:actionData>
  </iact:action>
  <iact:action type="add" startTime="99818">
    <iact:property name="dataType"/>
    <iact:actionData xml:id="d13">
      <inkml:trace xmlns:inkml="http://www.w3.org/2003/InkML" xml:id="stk13" contextRef="#ctx0" brushRef="#br0">20218 9902 0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0T05:01:37.45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9440">
    <iact:property name="dataType"/>
    <iact:actionData xml:id="d0">
      <inkml:trace xmlns:inkml="http://www.w3.org/2003/InkML" xml:id="stk0" contextRef="#ctx0" brushRef="#br0">13065 9813 0</inkml:trace>
    </iact:actionData>
  </iact:action>
  <iact:action type="add" startTime="12760">
    <iact:property name="dataType"/>
    <iact:actionData xml:id="d1">
      <inkml:trace xmlns:inkml="http://www.w3.org/2003/InkML" xml:id="stk1" contextRef="#ctx0" brushRef="#br0">864 8196 0</inkml:trace>
    </iact:actionData>
  </iact:action>
  <iact:action type="add" startTime="13622">
    <iact:property name="dataType"/>
    <iact:actionData xml:id="d2">
      <inkml:trace xmlns:inkml="http://www.w3.org/2003/InkML" xml:id="stk2" contextRef="#ctx0" brushRef="#br0">12379 7509 0</inkml:trace>
    </iact:actionData>
  </iact:action>
  <iact:action type="add" startTime="16619">
    <iact:property name="dataType"/>
    <iact:actionData xml:id="d3">
      <inkml:trace xmlns:inkml="http://www.w3.org/2003/InkML" xml:id="stk3" contextRef="#ctx0" brushRef="#br0">15789 10611 0</inkml:trace>
    </iact:actionData>
  </iact:action>
  <iact:action type="add" startTime="21694">
    <iact:property name="dataType"/>
    <iact:actionData xml:id="d4">
      <inkml:trace xmlns:inkml="http://www.w3.org/2003/InkML" xml:id="stk4" contextRef="#ctx0" brushRef="#br0">17229 10633 0</inkml:trace>
    </iact:actionData>
  </iact:action>
  <iact:action type="add" startTime="46775">
    <iact:property name="dataType"/>
    <iact:actionData xml:id="d5">
      <inkml:trace xmlns:inkml="http://www.w3.org/2003/InkML" xml:id="stk5" contextRef="#ctx0" brushRef="#br0">19443 10544 0</inkml:trace>
    </iact:actionData>
  </iact:action>
  <iact:action type="add" startTime="50468">
    <iact:property name="dataType"/>
    <iact:actionData xml:id="d6">
      <inkml:trace xmlns:inkml="http://www.w3.org/2003/InkML" xml:id="stk6" contextRef="#ctx0" brushRef="#br0">20860 10611 0</inkml:trace>
    </iact:actionData>
  </iact:action>
  <iact:action type="add" startTime="72210">
    <iact:property name="dataType"/>
    <iact:actionData xml:id="d7">
      <inkml:trace xmlns:inkml="http://www.w3.org/2003/InkML" xml:id="stk7" contextRef="#ctx0" brushRef="#br0">16520 8949 0</inkml:trace>
    </iact:actionData>
  </iact:action>
  <iact:action type="add" startTime="76398">
    <iact:property name="dataType"/>
    <iact:actionData xml:id="d8">
      <inkml:trace xmlns:inkml="http://www.w3.org/2003/InkML" xml:id="stk8" contextRef="#ctx0" brushRef="#br0">20506 9149 0</inkml:trace>
    </iact:actionData>
  </iact:action>
  <iact:action type="add" startTime="91170">
    <iact:property name="dataType"/>
    <iact:actionData xml:id="d9">
      <inkml:trace xmlns:inkml="http://www.w3.org/2003/InkML" xml:id="stk9" contextRef="#ctx0" brushRef="#br0">22145 15794 0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0T05:01:37.45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7543">
    <iact:property name="dataType"/>
    <iact:actionData xml:id="d0">
      <inkml:trace xmlns:inkml="http://www.w3.org/2003/InkML" xml:id="stk0" contextRef="#ctx0" brushRef="#br0">14106 8971 0</inkml:trace>
    </iact:actionData>
  </iact:action>
  <iact:action type="add" startTime="28973">
    <iact:property name="dataType"/>
    <iact:actionData xml:id="d1">
      <inkml:trace xmlns:inkml="http://www.w3.org/2003/InkML" xml:id="stk1" contextRef="#ctx0" brushRef="#br0">14394 11497 0</inkml:trace>
    </iact:actionData>
  </iact:action>
  <iact:action type="add" startTime="32023">
    <iact:property name="dataType"/>
    <iact:actionData xml:id="d2">
      <inkml:trace xmlns:inkml="http://www.w3.org/2003/InkML" xml:id="stk2" contextRef="#ctx0" brushRef="#br0">15878 11452 0</inkml:trace>
    </iact:actionData>
  </iact:action>
  <iact:action type="add" startTime="39508">
    <iact:property name="dataType"/>
    <iact:actionData xml:id="d3">
      <inkml:trace xmlns:inkml="http://www.w3.org/2003/InkML" xml:id="stk3" contextRef="#ctx0" brushRef="#br0">17694 11519 0</inkml:trace>
    </iact:actionData>
  </iact:action>
  <iact:action type="add" startTime="72313">
    <iact:property name="dataType"/>
    <iact:actionData xml:id="d4">
      <inkml:trace xmlns:inkml="http://www.w3.org/2003/InkML" xml:id="stk4" contextRef="#ctx0" brushRef="#br0">16763 8684 0</inkml:trace>
    </iact:actionData>
  </iact:action>
  <iact:action type="add" startTime="73826">
    <iact:property name="dataType"/>
    <iact:actionData xml:id="d5">
      <inkml:trace xmlns:inkml="http://www.w3.org/2003/InkML" xml:id="stk5" contextRef="#ctx0" brushRef="#br0">22056 8971 0</inkml:trace>
    </iact:actionData>
  </iact:action>
  <iact:action type="add" startTime="88614">
    <iact:property name="dataType"/>
    <iact:actionData xml:id="d6">
      <inkml:trace xmlns:inkml="http://www.w3.org/2003/InkML" xml:id="stk6" contextRef="#ctx0" brushRef="#br0">17162 14044 0</inkml:trace>
    </iact:actionData>
  </iact:action>
  <iact:action type="add" startTime="101883">
    <iact:property name="dataType"/>
    <iact:actionData xml:id="d7">
      <inkml:trace xmlns:inkml="http://www.w3.org/2003/InkML" xml:id="stk7" contextRef="#ctx0" brushRef="#br0">8703 9680 0</inkml:trace>
    </iact:actionData>
  </iact:action>
  <iact:action type="add" startTime="106133">
    <iact:property name="dataType"/>
    <iact:actionData xml:id="d8">
      <inkml:trace xmlns:inkml="http://www.w3.org/2003/InkML" xml:id="stk8" contextRef="#ctx0" brushRef="#br0">10164 8994 0</inkml:trace>
    </iact:actionData>
  </iact:action>
  <iact:action type="add" startTime="108822">
    <iact:property name="dataType"/>
    <iact:actionData xml:id="d9">
      <inkml:trace xmlns:inkml="http://www.w3.org/2003/InkML" xml:id="stk9" contextRef="#ctx0" brushRef="#br0">10187 10256 0</inkml:trace>
    </iact:actionData>
  </iact:action>
  <iact:action type="add" startTime="139631">
    <iact:property name="dataType"/>
    <iact:actionData xml:id="d10">
      <inkml:trace xmlns:inkml="http://www.w3.org/2003/InkML" xml:id="stk10" contextRef="#ctx0" brushRef="#br0">11626 12161 0</inkml:trace>
    </iact:actionData>
  </iact:action>
  <iact:action type="add" startTime="145488">
    <iact:property name="dataType"/>
    <iact:actionData xml:id="d11">
      <inkml:trace xmlns:inkml="http://www.w3.org/2003/InkML" xml:id="stk11" contextRef="#ctx0" brushRef="#br0">11692 8263 0</inkml:trace>
    </iact:actionData>
  </iact:action>
  <iact:action type="add" startTime="150052">
    <iact:property name="dataType"/>
    <iact:actionData xml:id="d12">
      <inkml:trace xmlns:inkml="http://www.w3.org/2003/InkML" xml:id="stk12" contextRef="#ctx0" brushRef="#br0">10984 6756 0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0T05:01:37.45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9846">
    <iact:property name="dataType"/>
    <iact:actionData xml:id="d0">
      <inkml:trace xmlns:inkml="http://www.w3.org/2003/InkML" xml:id="stk0" contextRef="#ctx0" brushRef="#br0">18956 5715 0</inkml:trace>
    </iact:actionData>
  </iact:action>
  <iact:action type="add" startTime="25242">
    <iact:property name="dataType"/>
    <iact:actionData xml:id="d1">
      <inkml:trace xmlns:inkml="http://www.w3.org/2003/InkML" xml:id="stk1" contextRef="#ctx0" brushRef="#br0">19222 6956 0</inkml:trace>
    </iact:actionData>
  </iact:action>
  <iact:action type="add" startTime="38893">
    <iact:property name="dataType"/>
    <iact:actionData xml:id="d2">
      <inkml:trace xmlns:inkml="http://www.w3.org/2003/InkML" xml:id="stk2" contextRef="#ctx0" brushRef="#br0">10851 4231 0</inkml:trace>
    </iact:actionData>
  </iact:action>
  <iact:action type="add" startTime="39912">
    <iact:property name="dataType"/>
    <iact:actionData xml:id="d3">
      <inkml:trace xmlns:inkml="http://www.w3.org/2003/InkML" xml:id="stk3" contextRef="#ctx0" brushRef="#br0">12622 4275 0</inkml:trace>
    </iact:actionData>
  </iact:action>
  <iact:action type="add" startTime="41433">
    <iact:property name="dataType"/>
    <iact:actionData xml:id="d4">
      <inkml:trace xmlns:inkml="http://www.w3.org/2003/InkML" xml:id="stk4" contextRef="#ctx0" brushRef="#br0">20284 6911 0</inkml:trace>
    </iact:actionData>
  </iact:action>
  <iact:action type="add" startTime="45765">
    <iact:property name="dataType"/>
    <iact:actionData xml:id="d5">
      <inkml:trace xmlns:inkml="http://www.w3.org/2003/InkML" xml:id="stk5" contextRef="#ctx0" brushRef="#br0">9655 4054 0</inkml:trace>
    </iact:actionData>
  </iact:action>
  <iact:action type="add" startTime="46503">
    <iact:property name="dataType"/>
    <iact:actionData xml:id="d6">
      <inkml:trace xmlns:inkml="http://www.w3.org/2003/InkML" xml:id="stk6" contextRef="#ctx0" brushRef="#br0">14859 4298 0</inkml:trace>
    </iact:actionData>
  </iact:action>
  <iact:action type="add" startTime="47096">
    <iact:property name="dataType"/>
    <iact:actionData xml:id="d7">
      <inkml:trace xmlns:inkml="http://www.w3.org/2003/InkML" xml:id="stk7" contextRef="#ctx0" brushRef="#br0">9411 5383 0</inkml:trace>
    </iact:actionData>
  </iact:action>
  <iact:action type="add" startTime="47793">
    <iact:property name="dataType"/>
    <iact:actionData xml:id="d8">
      <inkml:trace xmlns:inkml="http://www.w3.org/2003/InkML" xml:id="stk8" contextRef="#ctx0" brushRef="#br0">14638 5627 0</inkml:trace>
    </iact:actionData>
  </iact:action>
  <iact:action type="add" startTime="48916">
    <iact:property name="dataType"/>
    <iact:actionData xml:id="d9">
      <inkml:trace xmlns:inkml="http://www.w3.org/2003/InkML" xml:id="stk9" contextRef="#ctx0" brushRef="#br0">10497 6801 0</inkml:trace>
    </iact:actionData>
  </iact:action>
  <iact:action type="add" startTime="49542">
    <iact:property name="dataType"/>
    <iact:actionData xml:id="d10">
      <inkml:trace xmlns:inkml="http://www.w3.org/2003/InkML" xml:id="stk10" contextRef="#ctx0" brushRef="#br0">16365 6911 0</inkml:trace>
    </iact:actionData>
  </iact:action>
  <iact:action type="add" startTime="52144">
    <iact:property name="dataType"/>
    <iact:actionData xml:id="d11">
      <inkml:trace xmlns:inkml="http://www.w3.org/2003/InkML" xml:id="stk11" contextRef="#ctx0" brushRef="#br0">10718 9104 0</inkml:trace>
    </iact:actionData>
  </iact:action>
  <iact:action type="add" startTime="52879">
    <iact:property name="dataType"/>
    <iact:actionData xml:id="d12">
      <inkml:trace xmlns:inkml="http://www.w3.org/2003/InkML" xml:id="stk12" contextRef="#ctx0" brushRef="#br0">15966 9127 0</inkml:trace>
    </iact:actionData>
  </iact:action>
  <iact:action type="add" startTime="53524">
    <iact:property name="dataType"/>
    <iact:actionData xml:id="d13">
      <inkml:trace xmlns:inkml="http://www.w3.org/2003/InkML" xml:id="stk13" contextRef="#ctx0" brushRef="#br0">15213 9326 0</inkml:trace>
    </iact:actionData>
  </iact:action>
  <iact:action type="add" startTime="90289">
    <iact:property name="dataType"/>
    <iact:actionData xml:id="d14">
      <inkml:trace xmlns:inkml="http://www.w3.org/2003/InkML" xml:id="stk14" contextRef="#ctx0" brushRef="#br0">16985 9060 0</inkml:trace>
    </iact:actionData>
  </iact:action>
  <iact:action type="add" startTime="95831">
    <iact:property name="dataType"/>
    <iact:actionData xml:id="d15">
      <inkml:trace xmlns:inkml="http://www.w3.org/2003/InkML" xml:id="stk15" contextRef="#ctx0" brushRef="#br0">6333 4763 0</inkml:trace>
    </iact:actionData>
  </iact:action>
  <iact:action type="add" startTime="98691">
    <iact:property name="dataType"/>
    <iact:actionData xml:id="d16">
      <inkml:trace xmlns:inkml="http://www.w3.org/2003/InkML" xml:id="stk16" contextRef="#ctx0" brushRef="#br0">6466 6070 0</inkml:trace>
    </iact:actionData>
  </iact:action>
  <iact:action type="add" startTime="102550">
    <iact:property name="dataType"/>
    <iact:actionData xml:id="d17">
      <inkml:trace xmlns:inkml="http://www.w3.org/2003/InkML" xml:id="stk17" contextRef="#ctx0" brushRef="#br0">6156 7354 0</inkml:trace>
    </iact:actionData>
  </iact:action>
  <iact:action type="add" startTime="104533">
    <iact:property name="dataType"/>
    <iact:actionData xml:id="d18">
      <inkml:trace xmlns:inkml="http://www.w3.org/2003/InkML" xml:id="stk18" contextRef="#ctx0" brushRef="#br0">6510 8706 0</inkml:trace>
    </iact:actionData>
  </iact:action>
  <iact:action type="add" startTime="107743">
    <iact:property name="dataType"/>
    <iact:actionData xml:id="d19">
      <inkml:trace xmlns:inkml="http://www.w3.org/2003/InkML" xml:id="stk19" contextRef="#ctx0" brushRef="#br0">6510 9769 0</inkml:trace>
    </iact:actionData>
  </iact:action>
  <iact:action type="add" startTime="110549">
    <iact:property name="dataType"/>
    <iact:actionData xml:id="d20">
      <inkml:trace xmlns:inkml="http://www.w3.org/2003/InkML" xml:id="stk20" contextRef="#ctx0" brushRef="#br0">6798 11009 0</inkml:trace>
    </iact:actionData>
  </iact:action>
  <iact:action type="add" startTime="121075">
    <iact:property name="dataType"/>
    <iact:actionData xml:id="d21">
      <inkml:trace xmlns:inkml="http://www.w3.org/2003/InkML" xml:id="stk21" contextRef="#ctx0" brushRef="#br0">11559 12870 0</inkml:trace>
    </iact:actionData>
  </iact:action>
  <iact:action type="add" startTime="123153">
    <iact:property name="dataType"/>
    <iact:actionData xml:id="d22">
      <inkml:trace xmlns:inkml="http://www.w3.org/2003/InkML" xml:id="stk22" contextRef="#ctx0" brushRef="#br0">10563 13003 0</inkml:trace>
    </iact:actionData>
  </iact:action>
  <iact:action type="add" startTime="126111">
    <iact:property name="dataType"/>
    <iact:actionData xml:id="d23">
      <inkml:trace xmlns:inkml="http://www.w3.org/2003/InkML" xml:id="stk23" contextRef="#ctx0" brushRef="#br0">13464 13092 0</inkml:trace>
    </iact:actionData>
  </iact:action>
  <iact:action type="add" startTime="128498">
    <iact:property name="dataType"/>
    <iact:actionData xml:id="d24">
      <inkml:trace xmlns:inkml="http://www.w3.org/2003/InkML" xml:id="stk24" contextRef="#ctx0" brushRef="#br0">7042 12560 0</inkml:trace>
    </iact:actionData>
  </iact:action>
  <iact:action type="add" startTime="151325">
    <iact:property name="dataType"/>
    <iact:actionData xml:id="d25">
      <inkml:trace xmlns:inkml="http://www.w3.org/2003/InkML" xml:id="stk25" contextRef="#ctx0" brushRef="#br0">9766 13092 0</inkml:trace>
    </iact:actionData>
  </iact:action>
  <iact:action type="add" startTime="160743">
    <iact:property name="dataType"/>
    <iact:actionData xml:id="d26">
      <inkml:trace xmlns:inkml="http://www.w3.org/2003/InkML" xml:id="stk26" contextRef="#ctx0" brushRef="#br0">21923 12427 0</inkml:trace>
    </iact:actionData>
  </iact:action>
  <iact:action type="add" startTime="162185">
    <iact:property name="dataType"/>
    <iact:actionData xml:id="d27">
      <inkml:trace xmlns:inkml="http://www.w3.org/2003/InkML" xml:id="stk27" contextRef="#ctx0" brushRef="#br0">16719 12449 0</inkml:trace>
    </iact:actionData>
  </iact:action>
  <iact:action type="add" startTime="178324">
    <iact:property name="dataType"/>
    <iact:actionData xml:id="d28">
      <inkml:trace xmlns:inkml="http://www.w3.org/2003/InkML" xml:id="stk28" contextRef="#ctx0" brushRef="#br0">8304 15019 0</inkml:trace>
    </iact:actionData>
  </iact:action>
  <iact:action type="add" startTime="178903">
    <iact:property name="dataType"/>
    <iact:actionData xml:id="d29">
      <inkml:trace xmlns:inkml="http://www.w3.org/2003/InkML" xml:id="stk29" contextRef="#ctx0" brushRef="#br0">9367 15041 0,'-22'0'102</inkml:trace>
    </iact:actionData>
  </iact:action>
  <iact:action type="add" startTime="183239">
    <iact:property name="dataType"/>
    <iact:actionData xml:id="d30">
      <inkml:trace xmlns:inkml="http://www.w3.org/2003/InkML" xml:id="stk30" contextRef="#ctx0" brushRef="#br0">11714 14930 0</inkml:trace>
    </iact:actionData>
  </iact:action>
  <iact:action type="add" startTime="189248">
    <iact:property name="dataType"/>
    <iact:actionData xml:id="d31">
      <inkml:trace xmlns:inkml="http://www.w3.org/2003/InkML" xml:id="stk31" contextRef="#ctx0" brushRef="#br0">14416 14908 0</inkml:trace>
    </iact:actionData>
  </iact:action>
  <iact:action type="add" startTime="202123">
    <iact:property name="dataType"/>
    <iact:actionData xml:id="d32">
      <inkml:trace xmlns:inkml="http://www.w3.org/2003/InkML" xml:id="stk32" contextRef="#ctx0" brushRef="#br0">16985 14819 0</inkml:trace>
    </iact:actionData>
  </iact:action>
  <iact:action type="add" startTime="210357">
    <iact:property name="dataType"/>
    <iact:actionData xml:id="d33">
      <inkml:trace xmlns:inkml="http://www.w3.org/2003/InkML" xml:id="stk33" contextRef="#ctx0" brushRef="#br0">20196 14886 0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0T05:01:37.45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29565">
    <iact:property name="dataType"/>
    <iact:actionData xml:id="d0">
      <inkml:trace xmlns:inkml="http://www.w3.org/2003/InkML" xml:id="stk0" contextRef="#ctx0" brushRef="#br0">14793 3877 0</inkml:trace>
    </iact:actionData>
  </iact:action>
  <iact:action type="add" startTime="32182">
    <iact:property name="dataType"/>
    <iact:actionData xml:id="d1">
      <inkml:trace xmlns:inkml="http://www.w3.org/2003/InkML" xml:id="stk1" contextRef="#ctx0" brushRef="#br0">13087 3965 0</inkml:trace>
    </iact:actionData>
  </iact:action>
  <iact:action type="add" startTime="37084">
    <iact:property name="dataType"/>
    <iact:actionData xml:id="d2">
      <inkml:trace xmlns:inkml="http://www.w3.org/2003/InkML" xml:id="stk2" contextRef="#ctx0" brushRef="#br0">12312 3921 0</inkml:trace>
    </iact:actionData>
  </iact:action>
  <iact:action type="add" startTime="48653">
    <iact:property name="dataType"/>
    <iact:actionData xml:id="d3">
      <inkml:trace xmlns:inkml="http://www.w3.org/2003/InkML" xml:id="stk3" contextRef="#ctx0" brushRef="#br0">11006 5804 0</inkml:trace>
    </iact:actionData>
  </iact:action>
  <iact:action type="add" startTime="86494">
    <iact:property name="dataType"/>
    <iact:actionData xml:id="d4">
      <inkml:trace xmlns:inkml="http://www.w3.org/2003/InkML" xml:id="stk4" contextRef="#ctx0" brushRef="#br0">3765 7377 0</inkml:trace>
    </iact:actionData>
  </iact:action>
  <iact:action type="add" startTime="88238">
    <iact:property name="dataType"/>
    <iact:actionData xml:id="d5">
      <inkml:trace xmlns:inkml="http://www.w3.org/2003/InkML" xml:id="stk5" contextRef="#ctx0" brushRef="#br0">12157 8108 0</inkml:trace>
    </iact:actionData>
  </iact:action>
  <iact:action type="add" startTime="129833">
    <iact:property name="dataType"/>
    <iact:actionData xml:id="d6">
      <inkml:trace xmlns:inkml="http://www.w3.org/2003/InkML" xml:id="stk6" contextRef="#ctx0" brushRef="#br0">16631 12516 0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F330D3B-256B-4885-80D9-3B987393CF33}" type="datetimeFigureOut">
              <a:rPr lang="fa-IR" smtClean="0"/>
              <a:pPr/>
              <a:t>18/09/1441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303924A-E149-49DB-9334-B9A174CD27FE}" type="slidenum">
              <a:rPr lang="fa-IR" smtClean="0"/>
              <a:pPr/>
              <a:t>‹#›</a:t>
            </a:fld>
            <a:endParaRPr 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7</a:t>
            </a:fld>
            <a:endParaRPr lang="fa-I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93C3-C9C9-4732-AE9E-408A10C2EA1C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9E87-B400-4317-9C9D-7EE7C1687BD1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4570-53CC-4D8B-8CD5-17319177009A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0B2E-AC0B-4950-B59E-22E6A302177C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0A22-3BB9-4FD4-A389-C03F3F967484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A5B0-7E5B-466B-9881-517422B8E905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2135-5A6A-4672-B3DC-1B4A291AAD97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6A9C-9164-486D-B376-64A663618414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9F4-19D7-428C-B725-841123006291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582D-57E7-4893-A982-85D89E11786A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856C-C37C-412E-91E5-8F946A2D6604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F066-0DBB-4EEE-B545-B5D2E2E311B3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11/relationships/inkAction" Target="../ink/inkAction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microsoft.com/office/2011/relationships/inkAction" Target="../ink/inkAction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microsoft.com/office/2011/relationships/inkAction" Target="../ink/inkAction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microsoft.com/office/2011/relationships/inkAction" Target="../ink/inkAction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microsoft.com/office/2011/relationships/inkAction" Target="../ink/inkAction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11/relationships/inkAction" Target="../ink/inkAction7.xml"/><Relationship Id="rId2" Type="http://schemas.openxmlformats.org/officeDocument/2006/relationships/audio" Target="../media/media7.m4a"/><Relationship Id="rId16" Type="http://schemas.openxmlformats.org/officeDocument/2006/relationships/image" Target="../media/image28.png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volution_strategies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Reinforcement_learning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en.wikipedia.org/wiki/Support_vector_machine" TargetMode="External"/><Relationship Id="rId5" Type="http://schemas.openxmlformats.org/officeDocument/2006/relationships/hyperlink" Target="https://en.wikipedia.org/wiki/Pseudo-inverse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en.wikipedia.org/wiki/Artificial_evolution" TargetMode="External"/><Relationship Id="rId9" Type="http://schemas.openxmlformats.org/officeDocument/2006/relationships/hyperlink" Target="https://en.wikipedia.org/wiki/Genetic_algorith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15196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LSTM </a:t>
            </a:r>
            <a:r>
              <a:rPr lang="en-US" sz="2000" dirty="0">
                <a:solidFill>
                  <a:srgbClr val="FF0000"/>
                </a:solidFill>
              </a:rPr>
              <a:t>(long short term memory)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600" dirty="0" err="1"/>
              <a:t>Hochreitor</a:t>
            </a:r>
            <a:r>
              <a:rPr lang="en-US" sz="1600" dirty="0"/>
              <a:t> &amp; </a:t>
            </a:r>
            <a:r>
              <a:rPr lang="en-US" sz="1600" dirty="0" err="1"/>
              <a:t>Shmidhuber</a:t>
            </a:r>
            <a:r>
              <a:rPr lang="en-US" sz="1600" dirty="0"/>
              <a:t> 1997</a:t>
            </a:r>
            <a:endParaRPr lang="fa-IR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050" name="Picture 2" descr="http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166" y="1000108"/>
            <a:ext cx="5572164" cy="185738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57290" y="2934298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repeating module in a standard RNN contains a single layer.</a:t>
            </a:r>
            <a:endParaRPr lang="en-US" dirty="0"/>
          </a:p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fa-IR" dirty="0"/>
          </a:p>
        </p:txBody>
      </p:sp>
      <p:pic>
        <p:nvPicPr>
          <p:cNvPr id="2052" name="Picture 4" descr="A LSTM neural network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3281021"/>
            <a:ext cx="5786478" cy="1791053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285852" y="5143512"/>
            <a:ext cx="7643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repeating module in an LSTM contains four interacting layers.</a:t>
            </a:r>
            <a:endParaRPr lang="en-US" dirty="0"/>
          </a:p>
          <a:p>
            <a:br>
              <a:rPr lang="en-US" dirty="0"/>
            </a:br>
            <a:endParaRPr lang="fa-IR" dirty="0"/>
          </a:p>
        </p:txBody>
      </p:sp>
      <p:sp>
        <p:nvSpPr>
          <p:cNvPr id="10" name="TextBox 9"/>
          <p:cNvSpPr txBox="1"/>
          <p:nvPr/>
        </p:nvSpPr>
        <p:spPr>
          <a:xfrm>
            <a:off x="142844" y="1643050"/>
            <a:ext cx="1214414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Module in RNN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2844" y="3929066"/>
            <a:ext cx="114300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Module in LSTM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7072298" y="1785926"/>
            <a:ext cx="20717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 (</a:t>
            </a:r>
            <a:r>
              <a:rPr lang="en-US" sz="1400" b="1" dirty="0">
                <a:solidFill>
                  <a:srgbClr val="FF0000"/>
                </a:solidFill>
              </a:rPr>
              <a:t>h</a:t>
            </a:r>
            <a:r>
              <a:rPr lang="en-US" sz="1400" b="1" baseline="-250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0000"/>
                </a:solidFill>
              </a:rPr>
              <a:t> is the same  </a:t>
            </a:r>
            <a:r>
              <a:rPr lang="en-US" sz="1400" b="1" dirty="0" err="1">
                <a:solidFill>
                  <a:srgbClr val="FF0000"/>
                </a:solidFill>
              </a:rPr>
              <a:t>s</a:t>
            </a:r>
            <a:r>
              <a:rPr lang="en-US" sz="1400" b="1" baseline="-25000" dirty="0" err="1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h</a:t>
            </a:r>
            <a:r>
              <a:rPr lang="en-US" sz="1400" b="1" baseline="-25000" dirty="0">
                <a:solidFill>
                  <a:srgbClr val="FF0000"/>
                </a:solidFill>
              </a:rPr>
              <a:t>t </a:t>
            </a:r>
            <a:r>
              <a:rPr lang="en-US" sz="1400" dirty="0">
                <a:solidFill>
                  <a:srgbClr val="FF0000"/>
                </a:solidFill>
              </a:rPr>
              <a:t>=</a:t>
            </a:r>
            <a:r>
              <a:rPr lang="en-US" sz="1400" dirty="0" err="1">
                <a:solidFill>
                  <a:srgbClr val="FF0000"/>
                </a:solidFill>
              </a:rPr>
              <a:t>tanh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Ux</a:t>
            </a:r>
            <a:r>
              <a:rPr lang="en-US" sz="1400" baseline="-25000" dirty="0" err="1">
                <a:solidFill>
                  <a:srgbClr val="FF0000"/>
                </a:solidFill>
              </a:rPr>
              <a:t>t</a:t>
            </a:r>
            <a:r>
              <a:rPr lang="en-US" sz="1400" dirty="0" err="1">
                <a:solidFill>
                  <a:srgbClr val="FF0000"/>
                </a:solidFill>
              </a:rPr>
              <a:t>+W</a:t>
            </a:r>
            <a:r>
              <a:rPr lang="en-US" sz="1400" b="1" dirty="0">
                <a:solidFill>
                  <a:srgbClr val="FF0000"/>
                </a:solidFill>
              </a:rPr>
              <a:t> h</a:t>
            </a:r>
            <a:r>
              <a:rPr lang="en-US" sz="1400" b="1" baseline="-25000" dirty="0">
                <a:solidFill>
                  <a:srgbClr val="FF0000"/>
                </a:solidFill>
              </a:rPr>
              <a:t>t-1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  <a:endParaRPr lang="fa-IR" sz="1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14414" y="5429264"/>
            <a:ext cx="7000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LSTM can read, write and delete information from its memory.</a:t>
            </a:r>
            <a:endParaRPr lang="fa-I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AB39EC-4EBA-4964-A5AE-A302F85FEC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7680" y="1044720"/>
              <a:ext cx="4185720" cy="481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AB39EC-4EBA-4964-A5AE-A302F85FEC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1840" y="981360"/>
                <a:ext cx="4217040" cy="4943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E083D7F-E67E-4BBD-B71C-AFA1FC396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27"/>
    </mc:Choice>
    <mc:Fallback xmlns="">
      <p:transition spd="slow" advTm="318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</a:t>
            </a:r>
            <a:r>
              <a:rPr lang="en-US" dirty="0" err="1"/>
              <a:t>Tehan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1349" y="1377482"/>
            <a:ext cx="6072230" cy="1131353"/>
          </a:xfrm>
          <a:prstGeom prst="rect">
            <a:avLst/>
          </a:prstGeom>
          <a:noFill/>
        </p:spPr>
      </p:pic>
      <p:pic>
        <p:nvPicPr>
          <p:cNvPr id="1028" name="Picture 4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52120" y="4649809"/>
            <a:ext cx="1285884" cy="1571636"/>
          </a:xfrm>
          <a:prstGeom prst="rect">
            <a:avLst/>
          </a:prstGeom>
          <a:noFill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78947" y="513424"/>
            <a:ext cx="3186106" cy="72549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Some Concepts</a:t>
            </a:r>
            <a:endParaRPr lang="fa-IR" sz="2800" b="1" dirty="0">
              <a:solidFill>
                <a:srgbClr val="00B050"/>
              </a:solidFill>
            </a:endParaRPr>
          </a:p>
        </p:txBody>
      </p:sp>
      <p:pic>
        <p:nvPicPr>
          <p:cNvPr id="1030" name="Picture 6" descr="http://colah.github.io/posts/2015-08-Understanding-LSTMs/img/LSTM3-C-lin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2919" y="2663366"/>
            <a:ext cx="5326226" cy="1645121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22523" y="3377746"/>
            <a:ext cx="128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1. Cell state</a:t>
            </a:r>
            <a:endParaRPr lang="fa-IR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3961" y="5286320"/>
            <a:ext cx="464347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Gates are a way to optionally let information through. </a:t>
            </a:r>
          </a:p>
          <a:p>
            <a:r>
              <a:rPr lang="en-US" sz="1400" b="1" dirty="0"/>
              <a:t>They are composed out of a sigmoid neural net layer and a pointwise multiplication operation</a:t>
            </a:r>
            <a:r>
              <a:rPr lang="en-US" b="1" dirty="0"/>
              <a:t>.</a:t>
            </a:r>
            <a:endParaRPr lang="fa-IR" b="1" dirty="0"/>
          </a:p>
        </p:txBody>
      </p:sp>
      <p:sp>
        <p:nvSpPr>
          <p:cNvPr id="12" name="Rectangle 11"/>
          <p:cNvSpPr/>
          <p:nvPr/>
        </p:nvSpPr>
        <p:spPr>
          <a:xfrm>
            <a:off x="493961" y="1806110"/>
            <a:ext cx="16064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The notation </a:t>
            </a:r>
            <a:endParaRPr lang="fa-IR" sz="20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25" y="2585857"/>
            <a:ext cx="2920479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Two key concepts in  LSTMs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9942" y="4688972"/>
            <a:ext cx="867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2. Gate</a:t>
            </a:r>
            <a:endParaRPr lang="fa-IR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1314CD-3019-411A-9BFF-4E1E677975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8960" y="1666800"/>
              <a:ext cx="7143120" cy="319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1314CD-3019-411A-9BFF-4E1E67797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120" y="1603440"/>
                <a:ext cx="7174440" cy="3324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AD83E56-0E8C-4A5E-99E4-0E94E40C3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91"/>
    </mc:Choice>
    <mc:Fallback xmlns="">
      <p:transition spd="slow" advTm="175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Step-by-Step LSTM Walk Through</a:t>
            </a:r>
            <a:br>
              <a:rPr lang="en-US" b="1" dirty="0"/>
            </a:br>
            <a:endParaRPr lang="fa-I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371" y="1662860"/>
            <a:ext cx="692948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Step1:   to decide what information we’re going to throw away from the cell state.</a:t>
            </a:r>
            <a:endParaRPr lang="fa-IR" dirty="0"/>
          </a:p>
        </p:txBody>
      </p:sp>
      <p:sp>
        <p:nvSpPr>
          <p:cNvPr id="7" name="Cloud 6"/>
          <p:cNvSpPr/>
          <p:nvPr/>
        </p:nvSpPr>
        <p:spPr>
          <a:xfrm>
            <a:off x="5786446" y="4786322"/>
            <a:ext cx="2928958" cy="107157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A Gate for 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Saving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Deleting </a:t>
            </a:r>
            <a:r>
              <a:rPr lang="en-US" dirty="0"/>
              <a:t>Memory</a:t>
            </a:r>
            <a:endParaRPr lang="fa-IR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3372" y="2554413"/>
            <a:ext cx="6312692" cy="2958431"/>
            <a:chOff x="1500166" y="3071810"/>
            <a:chExt cx="5695897" cy="2441034"/>
          </a:xfrm>
        </p:grpSpPr>
        <p:pic>
          <p:nvPicPr>
            <p:cNvPr id="83970" name="Picture 2" descr="http://colah.github.io/posts/2015-08-Understanding-LSTMs/img/LSTM3-focus-f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00166" y="3071810"/>
              <a:ext cx="5695897" cy="1759302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3143240" y="5143512"/>
              <a:ext cx="1295419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/>
                <a:t>Forget Gate</a:t>
              </a:r>
              <a:endParaRPr lang="fa-IR" b="1" dirty="0"/>
            </a:p>
          </p:txBody>
        </p:sp>
        <p:cxnSp>
          <p:nvCxnSpPr>
            <p:cNvPr id="11" name="Curved Connector 10"/>
            <p:cNvCxnSpPr>
              <a:endCxn id="9" idx="0"/>
            </p:cNvCxnSpPr>
            <p:nvPr/>
          </p:nvCxnSpPr>
          <p:spPr>
            <a:xfrm rot="5400000">
              <a:off x="3752854" y="4252915"/>
              <a:ext cx="928693" cy="852500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headEnd type="diamon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0301BA-BACA-461B-A335-207CCFD8A3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99160" y="3907440"/>
              <a:ext cx="1881720" cy="56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0301BA-BACA-461B-A335-207CCFD8A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3320" y="3844080"/>
                <a:ext cx="1913040" cy="182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E529DF-82D4-4B74-8581-EAE120214C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38"/>
    </mc:Choice>
    <mc:Fallback xmlns="">
      <p:transition spd="slow" advTm="144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4994" name="Picture 2" descr="http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543" y="2330481"/>
            <a:ext cx="7450935" cy="230138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14348" y="1271345"/>
            <a:ext cx="771530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Step2: to decide what new information we’re going to store in the cell state.</a:t>
            </a:r>
            <a:endParaRPr lang="fa-IR" dirty="0"/>
          </a:p>
        </p:txBody>
      </p:sp>
      <p:sp>
        <p:nvSpPr>
          <p:cNvPr id="6" name="Cloud 5"/>
          <p:cNvSpPr/>
          <p:nvPr/>
        </p:nvSpPr>
        <p:spPr>
          <a:xfrm>
            <a:off x="5482224" y="4631865"/>
            <a:ext cx="2895600" cy="1130045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A Gate for </a:t>
            </a:r>
            <a:r>
              <a:rPr lang="en-US" dirty="0">
                <a:solidFill>
                  <a:srgbClr val="0070C0"/>
                </a:solidFill>
              </a:rPr>
              <a:t>Writing</a:t>
            </a:r>
            <a:r>
              <a:rPr lang="en-US" dirty="0"/>
              <a:t>  to Memory</a:t>
            </a:r>
            <a:endParaRPr lang="fa-IR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5045836"/>
            <a:ext cx="127123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Input Gate</a:t>
            </a:r>
            <a:endParaRPr lang="fa-IR" b="1" dirty="0"/>
          </a:p>
        </p:txBody>
      </p:sp>
      <p:cxnSp>
        <p:nvCxnSpPr>
          <p:cNvPr id="9" name="Curved Connector 8"/>
          <p:cNvCxnSpPr>
            <a:endCxn id="8" idx="0"/>
          </p:cNvCxnSpPr>
          <p:nvPr/>
        </p:nvCxnSpPr>
        <p:spPr>
          <a:xfrm rot="5400000">
            <a:off x="3094468" y="3701532"/>
            <a:ext cx="1657257" cy="1031351"/>
          </a:xfrm>
          <a:prstGeom prst="curvedConnector3">
            <a:avLst>
              <a:gd name="adj1" fmla="val 50000"/>
            </a:avLst>
          </a:prstGeom>
          <a:ln>
            <a:prstDash val="sysDash"/>
            <a:headEnd type="diamon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5EB4E9-709A-4EE7-A0D3-E91A6D88A4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2640" y="1435320"/>
              <a:ext cx="7494120" cy="3158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5EB4E9-709A-4EE7-A0D3-E91A6D88A4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800" y="1371960"/>
                <a:ext cx="7525440" cy="3285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C332CD-5351-4312-9630-D2B879D41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82"/>
    </mc:Choice>
    <mc:Fallback xmlns="">
      <p:transition spd="slow" advTm="141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6018" name="Picture 2" descr="http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8837" y="2143116"/>
            <a:ext cx="8326326" cy="257176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007604" y="1071546"/>
            <a:ext cx="712879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Step3: drop the information about the old subject’s gender and add the new information, as we decided in the previous steps.</a:t>
            </a:r>
            <a:endParaRPr lang="fa-IR" dirty="0"/>
          </a:p>
        </p:txBody>
      </p:sp>
      <p:sp>
        <p:nvSpPr>
          <p:cNvPr id="6" name="Cloud 5"/>
          <p:cNvSpPr/>
          <p:nvPr/>
        </p:nvSpPr>
        <p:spPr>
          <a:xfrm>
            <a:off x="5266702" y="4537289"/>
            <a:ext cx="3064994" cy="116295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Deleting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Saving</a:t>
            </a:r>
            <a:r>
              <a:rPr lang="en-US" dirty="0"/>
              <a:t>  and </a:t>
            </a:r>
            <a:r>
              <a:rPr lang="en-US" dirty="0">
                <a:solidFill>
                  <a:srgbClr val="0070C0"/>
                </a:solidFill>
              </a:rPr>
              <a:t>Writing</a:t>
            </a:r>
            <a:r>
              <a:rPr lang="en-US" dirty="0"/>
              <a:t>  to Memory</a:t>
            </a:r>
            <a:endParaRPr lang="fa-IR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0A4038-2D08-447F-85D3-B6D58CDF35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1040" y="2703240"/>
              <a:ext cx="7661520" cy="2982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0A4038-2D08-447F-85D3-B6D58CDF35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200" y="2639880"/>
                <a:ext cx="7692840" cy="310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CB1A3A0-2327-45B7-856A-A33E60FE8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92"/>
    </mc:Choice>
    <mc:Fallback xmlns="">
      <p:transition spd="slow" advTm="93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7042" name="Picture 2" descr="http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4012" y="2379520"/>
            <a:ext cx="7660147" cy="236600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000100" y="928670"/>
            <a:ext cx="432041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Step4: to decide what we’re going to output</a:t>
            </a:r>
            <a:endParaRPr lang="fa-IR" dirty="0"/>
          </a:p>
        </p:txBody>
      </p:sp>
      <p:sp>
        <p:nvSpPr>
          <p:cNvPr id="6" name="Cloud 5"/>
          <p:cNvSpPr/>
          <p:nvPr/>
        </p:nvSpPr>
        <p:spPr>
          <a:xfrm>
            <a:off x="5570096" y="4502366"/>
            <a:ext cx="2908908" cy="1183002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Reading from Memory</a:t>
            </a:r>
            <a:endParaRPr lang="fa-IR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5316036"/>
            <a:ext cx="17027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Output Gate</a:t>
            </a:r>
            <a:endParaRPr lang="fa-IR" b="1" dirty="0"/>
          </a:p>
        </p:txBody>
      </p:sp>
      <p:cxnSp>
        <p:nvCxnSpPr>
          <p:cNvPr id="9" name="Curved Connector 8"/>
          <p:cNvCxnSpPr>
            <a:cxnSpLocks/>
            <a:endCxn id="8" idx="0"/>
          </p:cNvCxnSpPr>
          <p:nvPr/>
        </p:nvCxnSpPr>
        <p:spPr>
          <a:xfrm rot="5400000">
            <a:off x="3609724" y="4014575"/>
            <a:ext cx="1818981" cy="783940"/>
          </a:xfrm>
          <a:prstGeom prst="curvedConnector3">
            <a:avLst>
              <a:gd name="adj1" fmla="val 50000"/>
            </a:avLst>
          </a:prstGeom>
          <a:ln>
            <a:prstDash val="sysDash"/>
            <a:headEnd type="diamon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F6AD26-9EB5-48BF-8013-D6712F7236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33080" y="2432160"/>
              <a:ext cx="4807440" cy="2624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F6AD26-9EB5-48BF-8013-D6712F72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240" y="2368800"/>
                <a:ext cx="4838760" cy="2750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B418CE-CAE3-44D9-AFB6-DD00530B0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353"/>
    </mc:Choice>
    <mc:Fallback xmlns="">
      <p:transition spd="slow" advTm="162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738" y="445320"/>
            <a:ext cx="3257544" cy="582594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Compact Form Equations</a:t>
            </a:r>
            <a:endParaRPr lang="fa-IR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339752" y="1484784"/>
            <a:ext cx="3553728" cy="2681303"/>
            <a:chOff x="2714612" y="2357430"/>
            <a:chExt cx="3105150" cy="2390787"/>
          </a:xfrm>
        </p:grpSpPr>
        <p:pic>
          <p:nvPicPr>
            <p:cNvPr id="92164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86050" y="2357430"/>
              <a:ext cx="2695575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165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714612" y="2857496"/>
              <a:ext cx="3105150" cy="733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166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786050" y="3571876"/>
              <a:ext cx="22860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167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57488" y="4071942"/>
              <a:ext cx="2752725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0" y="809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73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0" y="1343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75" name="Rectangle 15"/>
          <p:cNvSpPr>
            <a:spLocks noChangeArrowheads="1"/>
          </p:cNvSpPr>
          <p:nvPr/>
        </p:nvSpPr>
        <p:spPr bwMode="auto">
          <a:xfrm>
            <a:off x="0" y="1638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178" name="Rectangle 18"/>
          <p:cNvSpPr>
            <a:spLocks noChangeArrowheads="1"/>
          </p:cNvSpPr>
          <p:nvPr/>
        </p:nvSpPr>
        <p:spPr bwMode="auto">
          <a:xfrm>
            <a:off x="0" y="809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179" name="Picture 1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9250" y="4232974"/>
            <a:ext cx="2256508" cy="337931"/>
          </a:xfrm>
          <a:prstGeom prst="rect">
            <a:avLst/>
          </a:prstGeom>
          <a:noFill/>
        </p:spPr>
      </p:pic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0" y="752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83" name="Rectangle 2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182" name="Picture 22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05465" y="4870990"/>
            <a:ext cx="6540649" cy="376953"/>
          </a:xfrm>
          <a:prstGeom prst="rect">
            <a:avLst/>
          </a:prstGeom>
          <a:noFill/>
        </p:spPr>
      </p:pic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0" y="809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86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187" name="Rectangle 27"/>
          <p:cNvSpPr>
            <a:spLocks noChangeArrowheads="1"/>
          </p:cNvSpPr>
          <p:nvPr/>
        </p:nvSpPr>
        <p:spPr bwMode="auto">
          <a:xfrm>
            <a:off x="0" y="1343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8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190" name="Rectangle 30"/>
          <p:cNvSpPr>
            <a:spLocks noChangeArrowheads="1"/>
          </p:cNvSpPr>
          <p:nvPr/>
        </p:nvSpPr>
        <p:spPr bwMode="auto">
          <a:xfrm>
            <a:off x="0" y="1343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92" name="Rectangle 3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193" name="Rectangle 33"/>
          <p:cNvSpPr>
            <a:spLocks noChangeArrowheads="1"/>
          </p:cNvSpPr>
          <p:nvPr/>
        </p:nvSpPr>
        <p:spPr bwMode="auto">
          <a:xfrm>
            <a:off x="0" y="666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95" name="Rectangle 3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194" name="Picture 34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68658" y="4316796"/>
            <a:ext cx="839377" cy="239822"/>
          </a:xfrm>
          <a:prstGeom prst="rect">
            <a:avLst/>
          </a:prstGeom>
          <a:noFill/>
        </p:spPr>
      </p:pic>
      <p:sp>
        <p:nvSpPr>
          <p:cNvPr id="92196" name="Rectangle 36"/>
          <p:cNvSpPr>
            <a:spLocks noChangeArrowheads="1"/>
          </p:cNvSpPr>
          <p:nvPr/>
        </p:nvSpPr>
        <p:spPr bwMode="auto">
          <a:xfrm>
            <a:off x="0" y="666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98" name="Rectangle 3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197" name="Picture 37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97976" y="4315420"/>
            <a:ext cx="719466" cy="250723"/>
          </a:xfrm>
          <a:prstGeom prst="rect">
            <a:avLst/>
          </a:prstGeom>
          <a:noFill/>
        </p:spPr>
      </p:pic>
      <p:sp>
        <p:nvSpPr>
          <p:cNvPr id="92199" name="Rectangle 39"/>
          <p:cNvSpPr>
            <a:spLocks noChangeArrowheads="1"/>
          </p:cNvSpPr>
          <p:nvPr/>
        </p:nvSpPr>
        <p:spPr bwMode="auto">
          <a:xfrm>
            <a:off x="0" y="676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01" name="Rectangle 4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200" name="Picture 40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151" y="3601040"/>
            <a:ext cx="1526141" cy="250723"/>
          </a:xfrm>
          <a:prstGeom prst="rect">
            <a:avLst/>
          </a:prstGeom>
          <a:noFill/>
        </p:spPr>
      </p:pic>
      <p:sp>
        <p:nvSpPr>
          <p:cNvPr id="92202" name="Rectangle 42"/>
          <p:cNvSpPr>
            <a:spLocks noChangeArrowheads="1"/>
          </p:cNvSpPr>
          <p:nvPr/>
        </p:nvSpPr>
        <p:spPr bwMode="auto">
          <a:xfrm>
            <a:off x="0" y="676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04" name="Rectangle 4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203" name="Picture 43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1368" y="1959342"/>
            <a:ext cx="534149" cy="239822"/>
          </a:xfrm>
          <a:prstGeom prst="rect">
            <a:avLst/>
          </a:prstGeom>
          <a:noFill/>
        </p:spPr>
      </p:pic>
      <p:sp>
        <p:nvSpPr>
          <p:cNvPr id="92205" name="Rectangle 45"/>
          <p:cNvSpPr>
            <a:spLocks noChangeArrowheads="1"/>
          </p:cNvSpPr>
          <p:nvPr/>
        </p:nvSpPr>
        <p:spPr bwMode="auto">
          <a:xfrm>
            <a:off x="0" y="666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07" name="Rectangle 4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208" name="Rectangle 48"/>
          <p:cNvSpPr>
            <a:spLocks noChangeArrowheads="1"/>
          </p:cNvSpPr>
          <p:nvPr/>
        </p:nvSpPr>
        <p:spPr bwMode="auto">
          <a:xfrm>
            <a:off x="0" y="676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10" name="Rectangle 5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211" name="Rectangle 51"/>
          <p:cNvSpPr>
            <a:spLocks noChangeArrowheads="1"/>
          </p:cNvSpPr>
          <p:nvPr/>
        </p:nvSpPr>
        <p:spPr bwMode="auto">
          <a:xfrm>
            <a:off x="0" y="695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13" name="Rectangle 5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212" name="Picture 5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27465" y="2598156"/>
            <a:ext cx="1504339" cy="272525"/>
          </a:xfrm>
          <a:prstGeom prst="rect">
            <a:avLst/>
          </a:prstGeom>
          <a:noFill/>
        </p:spPr>
      </p:pic>
      <p:sp>
        <p:nvSpPr>
          <p:cNvPr id="92214" name="Rectangle 54"/>
          <p:cNvSpPr>
            <a:spLocks noChangeArrowheads="1"/>
          </p:cNvSpPr>
          <p:nvPr/>
        </p:nvSpPr>
        <p:spPr bwMode="auto">
          <a:xfrm>
            <a:off x="0" y="695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16" name="Rectangle 5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215" name="Picture 55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49816" y="3098222"/>
            <a:ext cx="1101002" cy="272525"/>
          </a:xfrm>
          <a:prstGeom prst="rect">
            <a:avLst/>
          </a:prstGeom>
          <a:noFill/>
        </p:spPr>
      </p:pic>
      <p:sp>
        <p:nvSpPr>
          <p:cNvPr id="92217" name="Rectangle 57"/>
          <p:cNvSpPr>
            <a:spLocks noChangeArrowheads="1"/>
          </p:cNvSpPr>
          <p:nvPr/>
        </p:nvSpPr>
        <p:spPr bwMode="auto">
          <a:xfrm>
            <a:off x="0" y="695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61433A-FCF7-4AEB-A224-1B70B942C3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6160" y="1459440"/>
              <a:ext cx="5676480" cy="3955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61433A-FCF7-4AEB-A224-1B70B942C3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00320" y="1396080"/>
                <a:ext cx="5707800" cy="4082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8B9B75C-7649-4B41-82CE-17672ABCD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932"/>
    </mc:Choice>
    <mc:Fallback xmlns="">
      <p:transition spd="slow" advTm="308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8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0895" y="1146144"/>
            <a:ext cx="4109152" cy="977368"/>
          </a:xfrm>
          <a:prstGeom prst="rect">
            <a:avLst/>
          </a:prstGeom>
          <a:noFill/>
        </p:spPr>
      </p:pic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0895" y="2326775"/>
            <a:ext cx="6202210" cy="642912"/>
          </a:xfrm>
          <a:prstGeom prst="rect">
            <a:avLst/>
          </a:prstGeom>
          <a:noFill/>
        </p:spPr>
      </p:pic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5576" y="3931075"/>
            <a:ext cx="7632848" cy="1292097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Parameters are updated by “BPTT”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00B050"/>
                </a:solidFill>
              </a:rPr>
              <a:t>All computed gradients of parameters are added together through the time </a:t>
            </a:r>
            <a:endParaRPr lang="fa-IR" sz="1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DFAB29-7D99-4BA4-9C57-FB825C6B88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5400" y="1395720"/>
              <a:ext cx="4632120" cy="311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DFAB29-7D99-4BA4-9C57-FB825C6B8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9560" y="1332360"/>
                <a:ext cx="4663440" cy="3237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38DF80-9DDC-4B53-98E7-1C6CBEE73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96"/>
    </mc:Choice>
    <mc:Fallback xmlns="">
      <p:transition spd="slow" advTm="162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15" y="571480"/>
            <a:ext cx="8401080" cy="654032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LSTM Learning methods</a:t>
            </a:r>
            <a:endParaRPr lang="fa-IR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15" y="1230681"/>
            <a:ext cx="8401080" cy="364333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/>
              <a:t>Like RNN, “</a:t>
            </a:r>
            <a:r>
              <a:rPr lang="en-US" sz="2000" b="1" dirty="0">
                <a:solidFill>
                  <a:srgbClr val="FF0000"/>
                </a:solidFill>
              </a:rPr>
              <a:t>BPTT</a:t>
            </a:r>
            <a:r>
              <a:rPr lang="en-US" sz="2000" b="1" dirty="0"/>
              <a:t>” can be performed to learn the weights and biases of a LSTM module. Unlike standard RNNs, the error remains in the unit's memory.</a:t>
            </a:r>
          </a:p>
          <a:p>
            <a:pPr marL="457200" indent="-457200">
              <a:buAutoNum type="arabicPeriod"/>
            </a:pPr>
            <a:r>
              <a:rPr lang="en-US" sz="2000" dirty="0"/>
              <a:t>LSTM can also be trained by a combination of </a:t>
            </a:r>
            <a:r>
              <a:rPr lang="en-US" sz="2000" dirty="0">
                <a:hlinkClick r:id="rId4" tooltip="Artificial evolution"/>
              </a:rPr>
              <a:t>artificial evolution</a:t>
            </a:r>
            <a:r>
              <a:rPr lang="en-US" sz="2000" dirty="0"/>
              <a:t> for weights to the hidden units, and </a:t>
            </a:r>
            <a:r>
              <a:rPr lang="en-US" sz="2000" dirty="0">
                <a:hlinkClick r:id="rId5" tooltip="Pseudo-inverse"/>
              </a:rPr>
              <a:t>pseudo-inverse</a:t>
            </a:r>
            <a:r>
              <a:rPr lang="en-US" sz="2000" dirty="0"/>
              <a:t> or </a:t>
            </a:r>
            <a:r>
              <a:rPr lang="en-US" sz="2000" dirty="0">
                <a:hlinkClick r:id="rId6" tooltip="Support vector machine"/>
              </a:rPr>
              <a:t>support vector machines</a:t>
            </a:r>
            <a:r>
              <a:rPr lang="en-US" sz="2000" dirty="0"/>
              <a:t> for weights to the output units.</a:t>
            </a:r>
          </a:p>
          <a:p>
            <a:pPr marL="457200" indent="-457200">
              <a:buAutoNum type="arabicPeriod"/>
            </a:pPr>
            <a:r>
              <a:rPr lang="en-US" sz="2000" dirty="0"/>
              <a:t>In </a:t>
            </a:r>
            <a:r>
              <a:rPr lang="en-US" sz="2000" dirty="0">
                <a:hlinkClick r:id="rId7" tooltip="Reinforcement learning"/>
              </a:rPr>
              <a:t>reinforcement learning</a:t>
            </a:r>
            <a:r>
              <a:rPr lang="en-US" sz="2000" dirty="0"/>
              <a:t> applications LSTM can be trained by </a:t>
            </a:r>
            <a:r>
              <a:rPr lang="en-US" sz="2000" dirty="0">
                <a:hlinkClick r:id="rId7" tooltip="Reinforcement learning"/>
              </a:rPr>
              <a:t>policy gradient </a:t>
            </a:r>
            <a:r>
              <a:rPr lang="en-US" sz="2000" dirty="0">
                <a:hlinkClick r:id="rId8" tooltip="Evolution strategies"/>
              </a:rPr>
              <a:t>methods, evolution strategies</a:t>
            </a:r>
            <a:r>
              <a:rPr lang="en-US" sz="2000" dirty="0"/>
              <a:t> or </a:t>
            </a:r>
            <a:r>
              <a:rPr lang="en-US" sz="2000" dirty="0">
                <a:hlinkClick r:id="rId9" tooltip="Genetic algorithms"/>
              </a:rPr>
              <a:t>genetic algorithms</a:t>
            </a:r>
            <a:r>
              <a:rPr lang="en-US" sz="2000" dirty="0"/>
              <a:t>.</a:t>
            </a:r>
            <a:endParaRPr lang="fa-I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BDDE0A-B141-40DA-B7A2-1DE34CA4D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77"/>
    </mc:Choice>
    <mc:Fallback xmlns="">
      <p:transition spd="slow" advTm="104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6281</TotalTime>
  <Words>378</Words>
  <Application>Microsoft Office PowerPoint</Application>
  <PresentationFormat>On-screen Show (4:3)</PresentationFormat>
  <Paragraphs>55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LSTM (long short term memory) Hochreitor &amp; Shmidhuber 1997</vt:lpstr>
      <vt:lpstr>Some Concepts</vt:lpstr>
      <vt:lpstr>Step-by-Step LSTM Walk Through </vt:lpstr>
      <vt:lpstr>PowerPoint Presentation</vt:lpstr>
      <vt:lpstr>PowerPoint Presentation</vt:lpstr>
      <vt:lpstr>PowerPoint Presentation</vt:lpstr>
      <vt:lpstr>Compact Form Equations</vt:lpstr>
      <vt:lpstr>Parameters are updated by “BPTT” All computed gradients of parameters are added together through the time </vt:lpstr>
      <vt:lpstr>LSTM Learning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Memory Neural Networks</dc:title>
  <dc:creator>Hamed Ahangari</dc:creator>
  <cp:lastModifiedBy>Dr-Kalhor</cp:lastModifiedBy>
  <cp:revision>555</cp:revision>
  <dcterms:created xsi:type="dcterms:W3CDTF">2006-08-16T00:00:00Z</dcterms:created>
  <dcterms:modified xsi:type="dcterms:W3CDTF">2020-05-10T05:37:04Z</dcterms:modified>
</cp:coreProperties>
</file>